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9"/>
  </p:notesMasterIdLst>
  <p:sldIdLst>
    <p:sldId id="257" r:id="rId2"/>
    <p:sldId id="258" r:id="rId3"/>
    <p:sldId id="260" r:id="rId4"/>
    <p:sldId id="270" r:id="rId5"/>
    <p:sldId id="271" r:id="rId6"/>
    <p:sldId id="272" r:id="rId7"/>
    <p:sldId id="261" r:id="rId8"/>
    <p:sldId id="265" r:id="rId9"/>
    <p:sldId id="266" r:id="rId10"/>
    <p:sldId id="267" r:id="rId11"/>
    <p:sldId id="268" r:id="rId12"/>
    <p:sldId id="269" r:id="rId13"/>
    <p:sldId id="259" r:id="rId14"/>
    <p:sldId id="262" r:id="rId15"/>
    <p:sldId id="273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99B63-145E-4E97-AF52-80B11800D75E}" v="22" dt="2020-01-18T15:51:3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y Zgraggen" userId="c2a35ffb0a248f16" providerId="LiveId" clId="{E4899B63-145E-4E97-AF52-80B11800D75E}"/>
    <pc:docChg chg="undo custSel mod addSld delSld modSld">
      <pc:chgData name="Joey Zgraggen" userId="c2a35ffb0a248f16" providerId="LiveId" clId="{E4899B63-145E-4E97-AF52-80B11800D75E}" dt="2020-01-18T15:52:15.274" v="1823" actId="20577"/>
      <pc:docMkLst>
        <pc:docMk/>
      </pc:docMkLst>
      <pc:sldChg chg="addSp delSp modSp add del mod setBg setClrOvrMap delDesignElem">
        <pc:chgData name="Joey Zgraggen" userId="c2a35ffb0a248f16" providerId="LiveId" clId="{E4899B63-145E-4E97-AF52-80B11800D75E}" dt="2020-01-18T14:54:18.500" v="199" actId="2696"/>
        <pc:sldMkLst>
          <pc:docMk/>
          <pc:sldMk cId="2146391974" sldId="256"/>
        </pc:sldMkLst>
        <pc:spChg chg="mod">
          <ac:chgData name="Joey Zgraggen" userId="c2a35ffb0a248f16" providerId="LiveId" clId="{E4899B63-145E-4E97-AF52-80B11800D75E}" dt="2020-01-18T14:26:16.820" v="190" actId="1076"/>
          <ac:spMkLst>
            <pc:docMk/>
            <pc:sldMk cId="2146391974" sldId="256"/>
            <ac:spMk id="2" creationId="{D2F7AB0D-2F54-4C0B-BDB1-3AACAAD3D8B6}"/>
          </ac:spMkLst>
        </pc:spChg>
        <pc:spChg chg="mod">
          <ac:chgData name="Joey Zgraggen" userId="c2a35ffb0a248f16" providerId="LiveId" clId="{E4899B63-145E-4E97-AF52-80B11800D75E}" dt="2020-01-18T14:53:09.290" v="198" actId="27636"/>
          <ac:spMkLst>
            <pc:docMk/>
            <pc:sldMk cId="2146391974" sldId="256"/>
            <ac:spMk id="3" creationId="{17AE7FE6-38EF-40DF-BBBB-66FB98BE0DBE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6" creationId="{9225B0D8-E56E-4ACC-A464-81F4062765CC}"/>
          </ac:spMkLst>
        </pc:spChg>
        <pc:spChg chg="add mod">
          <ac:chgData name="Joey Zgraggen" userId="c2a35ffb0a248f16" providerId="LiveId" clId="{E4899B63-145E-4E97-AF52-80B11800D75E}" dt="2020-01-18T14:26:09.623" v="189" actId="1076"/>
          <ac:spMkLst>
            <pc:docMk/>
            <pc:sldMk cId="2146391974" sldId="256"/>
            <ac:spMk id="8" creationId="{1BC02927-DEF8-48CE-98CF-4FD812021636}"/>
          </ac:spMkLst>
        </pc:spChg>
        <pc:spChg chg="add del">
          <ac:chgData name="Joey Zgraggen" userId="c2a35ffb0a248f16" providerId="LiveId" clId="{E4899B63-145E-4E97-AF52-80B11800D75E}" dt="2020-01-18T14:24:06.302" v="109" actId="26606"/>
          <ac:spMkLst>
            <pc:docMk/>
            <pc:sldMk cId="2146391974" sldId="256"/>
            <ac:spMk id="9" creationId="{1DB7C82F-AB7E-4F0C-B829-FA1B9C415180}"/>
          </ac:spMkLst>
        </pc:spChg>
        <pc:spChg chg="add del">
          <ac:chgData name="Joey Zgraggen" userId="c2a35ffb0a248f16" providerId="LiveId" clId="{E4899B63-145E-4E97-AF52-80B11800D75E}" dt="2020-01-18T14:52:36.761" v="196"/>
          <ac:spMkLst>
            <pc:docMk/>
            <pc:sldMk cId="2146391974" sldId="256"/>
            <ac:spMk id="11" creationId="{8F5D1B28-3976-4367-807C-CAD629CDD838}"/>
          </ac:spMkLst>
        </pc:spChg>
        <pc:picChg chg="add mod ord">
          <ac:chgData name="Joey Zgraggen" userId="c2a35ffb0a248f16" providerId="LiveId" clId="{E4899B63-145E-4E97-AF52-80B11800D75E}" dt="2020-01-18T14:24:24.692" v="114" actId="26606"/>
          <ac:picMkLst>
            <pc:docMk/>
            <pc:sldMk cId="2146391974" sldId="256"/>
            <ac:picMk id="4" creationId="{9EC5D374-C5D4-428C-ACBC-F923DAFE8389}"/>
          </ac:picMkLst>
        </pc:picChg>
      </pc:sldChg>
      <pc:sldChg chg="addSp delSp modSp add mod setBg">
        <pc:chgData name="Joey Zgraggen" userId="c2a35ffb0a248f16" providerId="LiveId" clId="{E4899B63-145E-4E97-AF52-80B11800D75E}" dt="2020-01-18T15:03:04.964" v="386" actId="26606"/>
        <pc:sldMkLst>
          <pc:docMk/>
          <pc:sldMk cId="1491613552" sldId="257"/>
        </pc:sldMkLst>
        <pc:spChg chg="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2" creationId="{45C5A76F-B246-44F6-903C-1CC203BDB1B9}"/>
          </ac:spMkLst>
        </pc:spChg>
        <pc:spChg chg="add del mod">
          <ac:chgData name="Joey Zgraggen" userId="c2a35ffb0a248f16" providerId="LiveId" clId="{E4899B63-145E-4E97-AF52-80B11800D75E}" dt="2020-01-18T15:03:04.964" v="386" actId="26606"/>
          <ac:spMkLst>
            <pc:docMk/>
            <pc:sldMk cId="1491613552" sldId="257"/>
            <ac:spMk id="3" creationId="{EC9967D5-D904-4950-9698-BE19503120FE}"/>
          </ac:spMkLst>
        </pc:spChg>
        <pc:picChg chg="add del mod">
          <ac:chgData name="Joey Zgraggen" userId="c2a35ffb0a248f16" providerId="LiveId" clId="{E4899B63-145E-4E97-AF52-80B11800D75E}" dt="2020-01-18T14:52:13.657" v="194"/>
          <ac:picMkLst>
            <pc:docMk/>
            <pc:sldMk cId="1491613552" sldId="257"/>
            <ac:picMk id="4" creationId="{FB9CD3B2-4B89-4A65-A396-357DCF59A9B5}"/>
          </ac:picMkLst>
        </pc:picChg>
        <pc:picChg chg="add mod ord">
          <ac:chgData name="Joey Zgraggen" userId="c2a35ffb0a248f16" providerId="LiveId" clId="{E4899B63-145E-4E97-AF52-80B11800D75E}" dt="2020-01-18T15:03:04.964" v="386" actId="26606"/>
          <ac:picMkLst>
            <pc:docMk/>
            <pc:sldMk cId="1491613552" sldId="257"/>
            <ac:picMk id="5" creationId="{FB6AB3A3-BB6A-4B4F-9191-B9D3639DEA18}"/>
          </ac:picMkLst>
        </pc:picChg>
      </pc:sldChg>
      <pc:sldChg chg="addSp modSp add mod setBg">
        <pc:chgData name="Joey Zgraggen" userId="c2a35ffb0a248f16" providerId="LiveId" clId="{E4899B63-145E-4E97-AF52-80B11800D75E}" dt="2020-01-18T15:06:22.333" v="603" actId="12"/>
        <pc:sldMkLst>
          <pc:docMk/>
          <pc:sldMk cId="437223230" sldId="258"/>
        </pc:sldMkLst>
        <pc:spChg chg="mo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2" creationId="{5C3A860F-016E-4590-8067-D684C71DCFFA}"/>
          </ac:spMkLst>
        </pc:spChg>
        <pc:spChg chg="mod">
          <ac:chgData name="Joey Zgraggen" userId="c2a35ffb0a248f16" providerId="LiveId" clId="{E4899B63-145E-4E97-AF52-80B11800D75E}" dt="2020-01-18T15:06:22.333" v="603" actId="12"/>
          <ac:spMkLst>
            <pc:docMk/>
            <pc:sldMk cId="437223230" sldId="258"/>
            <ac:spMk id="3" creationId="{1477545E-7C5A-4186-947A-0CECC5E292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4:04.249" v="521" actId="26606"/>
          <ac:spMkLst>
            <pc:docMk/>
            <pc:sldMk cId="437223230" sldId="258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0:55.502" v="1801" actId="108"/>
        <pc:sldMkLst>
          <pc:docMk/>
          <pc:sldMk cId="2740192771" sldId="259"/>
        </pc:sldMkLst>
        <pc:spChg chg="mod">
          <ac:chgData name="Joey Zgraggen" userId="c2a35ffb0a248f16" providerId="LiveId" clId="{E4899B63-145E-4E97-AF52-80B11800D75E}" dt="2020-01-18T15:50:55.502" v="1801" actId="108"/>
          <ac:spMkLst>
            <pc:docMk/>
            <pc:sldMk cId="2740192771" sldId="259"/>
            <ac:spMk id="2" creationId="{6FE20649-8E44-4285-863C-0457567CEA41}"/>
          </ac:spMkLst>
        </pc:spChg>
        <pc:spChg chg="mod">
          <ac:chgData name="Joey Zgraggen" userId="c2a35ffb0a248f16" providerId="LiveId" clId="{E4899B63-145E-4E97-AF52-80B11800D75E}" dt="2020-01-18T15:37:58.482" v="972" actId="20577"/>
          <ac:spMkLst>
            <pc:docMk/>
            <pc:sldMk cId="2740192771" sldId="259"/>
            <ac:spMk id="3" creationId="{CC056D32-CE73-4A7B-A512-4FCBBDBE0451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05.523" v="810" actId="26606"/>
          <ac:spMkLst>
            <pc:docMk/>
            <pc:sldMk cId="2740192771" sldId="259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39:33.509" v="1101" actId="20577"/>
        <pc:sldMkLst>
          <pc:docMk/>
          <pc:sldMk cId="4200895050" sldId="260"/>
        </pc:sldMkLst>
        <pc:spChg chg="mod">
          <ac:chgData name="Joey Zgraggen" userId="c2a35ffb0a248f16" providerId="LiveId" clId="{E4899B63-145E-4E97-AF52-80B11800D75E}" dt="2020-01-18T15:10:13.978" v="833" actId="20577"/>
          <ac:spMkLst>
            <pc:docMk/>
            <pc:sldMk cId="4200895050" sldId="260"/>
            <ac:spMk id="2" creationId="{216DE500-D417-4501-B57B-6037DB8600DD}"/>
          </ac:spMkLst>
        </pc:spChg>
        <pc:spChg chg="mod">
          <ac:chgData name="Joey Zgraggen" userId="c2a35ffb0a248f16" providerId="LiveId" clId="{E4899B63-145E-4E97-AF52-80B11800D75E}" dt="2020-01-18T15:39:33.509" v="1101" actId="20577"/>
          <ac:spMkLst>
            <pc:docMk/>
            <pc:sldMk cId="4200895050" sldId="260"/>
            <ac:spMk id="3" creationId="{1FE81C84-81F3-4873-A82B-AC1F70FBFEC0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09:57.297" v="817" actId="26606"/>
          <ac:spMkLst>
            <pc:docMk/>
            <pc:sldMk cId="4200895050" sldId="260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4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5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09:57.387" v="818" actId="26606"/>
          <ac:spMkLst>
            <pc:docMk/>
            <pc:sldMk cId="4200895050" sldId="260"/>
            <ac:spMk id="16" creationId="{BC7AB4B5-66A5-48D1-BD88-C60A16ED971B}"/>
          </ac:spMkLst>
        </pc:spChg>
        <pc:cxnChg chg="add del">
          <ac:chgData name="Joey Zgraggen" userId="c2a35ffb0a248f16" providerId="LiveId" clId="{E4899B63-145E-4E97-AF52-80B11800D75E}" dt="2020-01-18T15:09:57.297" v="817" actId="26606"/>
          <ac:cxnSpMkLst>
            <pc:docMk/>
            <pc:sldMk cId="4200895050" sldId="260"/>
            <ac:cxnSpMk id="12" creationId="{A7208205-03EE-4EC8-9C34-59270C1880D8}"/>
          </ac:cxnSpMkLst>
        </pc:cxnChg>
      </pc:sldChg>
      <pc:sldChg chg="addSp modSp add mod setBg">
        <pc:chgData name="Joey Zgraggen" userId="c2a35ffb0a248f16" providerId="LiveId" clId="{E4899B63-145E-4E97-AF52-80B11800D75E}" dt="2020-01-18T15:42:25.248" v="1383" actId="255"/>
        <pc:sldMkLst>
          <pc:docMk/>
          <pc:sldMk cId="2442510821" sldId="261"/>
        </pc:sldMkLst>
        <pc:spChg chg="mod">
          <ac:chgData name="Joey Zgraggen" userId="c2a35ffb0a248f16" providerId="LiveId" clId="{E4899B63-145E-4E97-AF52-80B11800D75E}" dt="2020-01-18T15:39:55.807" v="1117" actId="14100"/>
          <ac:spMkLst>
            <pc:docMk/>
            <pc:sldMk cId="2442510821" sldId="261"/>
            <ac:spMk id="2" creationId="{FCB28C22-B831-409C-BA2F-3E92CF2DBC51}"/>
          </ac:spMkLst>
        </pc:spChg>
        <pc:spChg chg="mod">
          <ac:chgData name="Joey Zgraggen" userId="c2a35ffb0a248f16" providerId="LiveId" clId="{E4899B63-145E-4E97-AF52-80B11800D75E}" dt="2020-01-18T15:42:25.248" v="1383" actId="255"/>
          <ac:spMkLst>
            <pc:docMk/>
            <pc:sldMk cId="2442510821" sldId="261"/>
            <ac:spMk id="3" creationId="{8BB1A76A-4AE6-4C74-8674-B25E57D1C0FD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1.489" v="819" actId="26606"/>
          <ac:spMkLst>
            <pc:docMk/>
            <pc:sldMk cId="2442510821" sldId="261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44:10.483" v="1538" actId="255"/>
        <pc:sldMkLst>
          <pc:docMk/>
          <pc:sldMk cId="1504399336" sldId="262"/>
        </pc:sldMkLst>
        <pc:spChg chg="mod">
          <ac:chgData name="Joey Zgraggen" userId="c2a35ffb0a248f16" providerId="LiveId" clId="{E4899B63-145E-4E97-AF52-80B11800D75E}" dt="2020-01-18T15:42:49.074" v="1393" actId="20577"/>
          <ac:spMkLst>
            <pc:docMk/>
            <pc:sldMk cId="1504399336" sldId="262"/>
            <ac:spMk id="2" creationId="{158FBDC2-5DB5-41B0-99C2-965641F0136F}"/>
          </ac:spMkLst>
        </pc:spChg>
        <pc:spChg chg="mod">
          <ac:chgData name="Joey Zgraggen" userId="c2a35ffb0a248f16" providerId="LiveId" clId="{E4899B63-145E-4E97-AF52-80B11800D75E}" dt="2020-01-18T15:44:10.483" v="1538" actId="255"/>
          <ac:spMkLst>
            <pc:docMk/>
            <pc:sldMk cId="1504399336" sldId="262"/>
            <ac:spMk id="3" creationId="{596AFEB9-E44E-411F-88A2-2CBBD6CA76BA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3.762" v="820" actId="26606"/>
          <ac:spMkLst>
            <pc:docMk/>
            <pc:sldMk cId="1504399336" sldId="262"/>
            <ac:spMk id="12" creationId="{BC7AB4B5-66A5-48D1-BD88-C60A16ED971B}"/>
          </ac:spMkLst>
        </pc:spChg>
      </pc:sldChg>
      <pc:sldChg chg="addSp modSp add mod setBg">
        <pc:chgData name="Joey Zgraggen" userId="c2a35ffb0a248f16" providerId="LiveId" clId="{E4899B63-145E-4E97-AF52-80B11800D75E}" dt="2020-01-18T15:51:18.015" v="1802" actId="108"/>
        <pc:sldMkLst>
          <pc:docMk/>
          <pc:sldMk cId="379146948" sldId="263"/>
        </pc:sldMkLst>
        <pc:spChg chg="mod">
          <ac:chgData name="Joey Zgraggen" userId="c2a35ffb0a248f16" providerId="LiveId" clId="{E4899B63-145E-4E97-AF52-80B11800D75E}" dt="2020-01-18T15:51:18.015" v="1802" actId="108"/>
          <ac:spMkLst>
            <pc:docMk/>
            <pc:sldMk cId="379146948" sldId="263"/>
            <ac:spMk id="2" creationId="{FC1E64B8-9C97-40AC-84B3-59D0EC57A837}"/>
          </ac:spMkLst>
        </pc:spChg>
        <pc:spChg chg="mod">
          <ac:chgData name="Joey Zgraggen" userId="c2a35ffb0a248f16" providerId="LiveId" clId="{E4899B63-145E-4E97-AF52-80B11800D75E}" dt="2020-01-18T15:50:02.123" v="1744" actId="20577"/>
          <ac:spMkLst>
            <pc:docMk/>
            <pc:sldMk cId="379146948" sldId="263"/>
            <ac:spMk id="3" creationId="{EB457FCB-BF7D-4D21-993D-76CC8DF17EC2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8" creationId="{5BBD3ED2-B0E6-45A2-ABD5-ECF31BC37C2E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0" creationId="{F2D2D1E8-4ABF-4B6B-B39D-40B080B61E49}"/>
          </ac:spMkLst>
        </pc:spChg>
        <pc:spChg chg="add">
          <ac:chgData name="Joey Zgraggen" userId="c2a35ffb0a248f16" providerId="LiveId" clId="{E4899B63-145E-4E97-AF52-80B11800D75E}" dt="2020-01-18T15:10:05.853" v="821" actId="26606"/>
          <ac:spMkLst>
            <pc:docMk/>
            <pc:sldMk cId="379146948" sldId="263"/>
            <ac:spMk id="12" creationId="{BC7AB4B5-66A5-48D1-BD88-C60A16ED971B}"/>
          </ac:spMkLst>
        </pc:spChg>
      </pc:sldChg>
      <pc:sldChg chg="addSp delSp modSp add mod setBg">
        <pc:chgData name="Joey Zgraggen" userId="c2a35ffb0a248f16" providerId="LiveId" clId="{E4899B63-145E-4E97-AF52-80B11800D75E}" dt="2020-01-18T15:52:15.274" v="1823" actId="20577"/>
        <pc:sldMkLst>
          <pc:docMk/>
          <pc:sldMk cId="4189486642" sldId="264"/>
        </pc:sldMkLst>
        <pc:spChg chg="mod">
          <ac:chgData name="Joey Zgraggen" userId="c2a35ffb0a248f16" providerId="LiveId" clId="{E4899B63-145E-4E97-AF52-80B11800D75E}" dt="2020-01-18T15:52:15.274" v="1823" actId="20577"/>
          <ac:spMkLst>
            <pc:docMk/>
            <pc:sldMk cId="4189486642" sldId="264"/>
            <ac:spMk id="2" creationId="{CDE7435A-830D-43A6-9AA8-8EADF0C75251}"/>
          </ac:spMkLst>
        </pc:spChg>
        <pc:spChg chg="del mo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3" creationId="{53749B9F-36B0-4438-B044-8AFC71A84508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8" creationId="{375136A9-49F9-4DA0-A741-F065B0FA091D}"/>
          </ac:spMkLst>
        </pc:spChg>
        <pc:spChg chg="add del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0" creationId="{B912F6C7-0423-4B6F-AECE-710C848918FD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7" creationId="{8D62164E-4528-40DB-BC26-D6DDE216A059}"/>
          </ac:spMkLst>
        </pc:spChg>
        <pc:spChg chg="add">
          <ac:chgData name="Joey Zgraggen" userId="c2a35ffb0a248f16" providerId="LiveId" clId="{E4899B63-145E-4E97-AF52-80B11800D75E}" dt="2020-01-18T15:50:27.078" v="1745" actId="26606"/>
          <ac:spMkLst>
            <pc:docMk/>
            <pc:sldMk cId="4189486642" sldId="264"/>
            <ac:spMk id="19" creationId="{F30007FA-C6A2-43A0-8045-7016AEF81713}"/>
          </ac:spMkLst>
        </pc:spChg>
        <pc:cxnChg chg="add del">
          <ac:chgData name="Joey Zgraggen" userId="c2a35ffb0a248f16" providerId="LiveId" clId="{E4899B63-145E-4E97-AF52-80B11800D75E}" dt="2020-01-18T15:50:27.078" v="1745" actId="26606"/>
          <ac:cxnSpMkLst>
            <pc:docMk/>
            <pc:sldMk cId="4189486642" sldId="264"/>
            <ac:cxnSpMk id="12" creationId="{A7208205-03EE-4EC8-9C34-59270C1880D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0CCC5-52BD-4A82-A58F-75C587CA0824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A4C75-1FF4-4034-A5C7-90BA3AEA0E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521B7-4B0B-4EBC-8BBF-70F1DB1F4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9859E5-CD13-46EA-8E6A-44F5A063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AFD5FB-A464-4C2D-9BF0-D0954746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DC373-90EF-4095-B381-35D9C70A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D29AE-5CDE-408F-80C8-24799D5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8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2038-E107-4DAD-8104-69BAFF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F953E-2BE3-48A4-AD97-D91A57C3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643A2-A086-4A17-A09D-BBC5DFD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44983B-F32C-4E41-B76C-23762C6C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2CAD-5846-4391-B969-A0B78D0F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327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DDB162-E8DA-4530-942E-C7DEE54F6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729884-0137-43A6-A5BA-A1F5E90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D1ED8-5EEE-4BFF-9C89-79D87610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35F3C-7EC6-4A53-87D2-DF06236D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AECCD-625D-438D-AFC7-07E392F7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37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BE038-7F81-4439-8812-E1D75F6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B6122-A44F-478C-9EF7-96629A38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8C5020-391E-4D3A-A811-49567930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9A58A-1F91-4879-8A3D-7C5BB72B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CAE31A-17DA-42D0-9B23-46BB0F34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756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28269-C7D6-497A-B6D1-A88409DA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66B74F-59BB-434D-B7D1-EC1A6047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99798-73DE-4049-84A8-6B6E7629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D43EF2-4D13-4565-B849-B6FD3B5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E03F9-D859-4483-AEAA-23186698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74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7F4EB-FA29-4334-BBFD-BA47DDC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6C2C70-91E6-43FC-85AE-EB024D56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BFF939-11B9-4B3B-9190-89A60563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C04821-739D-4856-B296-6AE4655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9426D6-B879-427B-A33E-DD2BA175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7AB19-C1FB-4232-B594-C5BD0AF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84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4202A-EB09-4693-B133-7EA61E7C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3DFE5-FA43-4CA9-8367-F2D8AE83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58FE1-7D61-40EE-A4C7-FCB245390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86AD51-3AC9-4624-929C-596CA3C52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279FA7-B773-46E0-91B5-E78B15EC8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97B5E3-9B2C-47CF-973E-578EF1AC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3E7BFF-3BF8-4D95-A94C-CE2902F7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9C12CF-26F0-4AFB-B90C-14EF7956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143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860B-B2EC-4D99-86F0-B5870B3C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93E48F-C69D-491F-A8EB-3DA784FD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7A2F7-7DA8-4EA6-B31B-B244954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40C81-F0FA-4566-B0D2-1B3E9D92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2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FB45A3-7FD0-4B11-AF85-D16892CB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34044-0345-4DAC-86E5-5BE0D9A4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42F6F3-412B-4CC4-B144-807D1F8E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620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41751-8B2D-4414-B65D-30C6E9D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EF79A-32F8-4F7A-BD9D-B4BE6C52E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EEC2D-9647-4E98-9840-E063B57A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8DA43F-E178-4DBE-A143-B7BEB881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5FD620-3337-483A-AAD5-984ECA9E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F90F6-88D0-43BA-A44E-085644A7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637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B004F-ED2E-4F40-8162-43ADB8F3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2C5D4-1E7E-436E-9A63-BBF7C955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5317E-385F-46AA-8A77-B828A8E8E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817D43-CC16-4F70-9C40-C4A477F2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3C9F89-BAC0-4DE2-BF63-A528741C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C6CF66-5EBA-475B-871D-2BC02B6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22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0A922-BBE8-4204-9C94-917364F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80FF9-0AA7-4497-A539-0EB00E3E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07DFC5-24C0-4CE1-B22E-F1358EF6B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20.01.2020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97D5F6-15B0-4EBB-B27F-9796B8BA8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35FAE-6E98-4AEE-AC32-A697680C9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0246E-A524-4A44-96FC-6A4B955D943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99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0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5A76F-B246-44F6-903C-1CC203B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2 x 6 x 12 LED RGB Quader</a:t>
            </a: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B6AB3A3-BB6A-4B4F-9191-B9D3639D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7336" r="22426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967D5-D904-4950-9698-BE195031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Joey Zgraggen, Moritz Würth, Viktor Gsteiger</a:t>
            </a:r>
          </a:p>
          <a:p>
            <a:pPr marL="0" indent="0">
              <a:buNone/>
            </a:pPr>
            <a:r>
              <a:rPr lang="en-US" sz="1800"/>
              <a:t>10904-01: Computer Architecture and Operating Systems</a:t>
            </a:r>
          </a:p>
          <a:p>
            <a:pPr marL="0" indent="0">
              <a:buNone/>
            </a:pPr>
            <a:r>
              <a:rPr lang="en-US" sz="1800"/>
              <a:t>20.01.2020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5C7C6F-C092-4166-9660-6EF597E1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Eine Platine?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CAA83CF-C184-4A47-98B7-29AD51D1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23560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Inhaltsplatzhalter 4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BBC8B28E-0278-4544-BED0-EBBFB9D1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5" r="20575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BAE30-D357-44E4-A408-43A30848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A91A2-E839-477B-A638-39DE4A7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6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896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E022F9-F927-4D1C-AFF3-1427F406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Oder doch zwei?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87990CA-8C4A-4595-8580-E4DAC7FC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r="-3" b="-3"/>
          <a:stretch/>
        </p:blipFill>
        <p:spPr>
          <a:xfrm rot="5400000">
            <a:off x="-576925" y="1377946"/>
            <a:ext cx="5522976" cy="391922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D097BD-9FFF-42E0-A33E-3CC5FDF0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34210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DFA791-05AC-4772-8A33-46CC337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0319A8-FA19-4A41-942A-73C5EC5B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9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1989D-4D83-4A3B-BD69-7D768D1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Das finish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C81990A0-1DB4-43D2-81D0-BD06B2D7D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6" b="2"/>
          <a:stretch/>
        </p:blipFill>
        <p:spPr>
          <a:xfrm rot="5400000">
            <a:off x="420624" y="749808"/>
            <a:ext cx="5522976" cy="51755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44A70-FDD7-4631-91C8-350F198C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115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91F3A-0F23-4D95-911D-9B480188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66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95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E20649-8E44-4285-863C-0457567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Probleme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056D32-CE73-4A7B-A512-4FCBBDBE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/>
              <a:t>Angehensweise -&gt; Arduino Forum / Conrad</a:t>
            </a:r>
          </a:p>
          <a:p>
            <a:r>
              <a:rPr lang="de-CH" sz="2000"/>
              <a:t>Transistoren verwenden?</a:t>
            </a:r>
          </a:p>
          <a:p>
            <a:r>
              <a:rPr lang="de-CH" sz="2000"/>
              <a:t>RGB -&gt; viele Pins -&gt; viel Lötarbeit</a:t>
            </a:r>
          </a:p>
          <a:p>
            <a:r>
              <a:rPr lang="de-CH" sz="2000"/>
              <a:t>Eine Platine</a:t>
            </a:r>
          </a:p>
          <a:p>
            <a:r>
              <a:rPr lang="de-CH" sz="2000"/>
              <a:t>Kritische Stellen -&gt; Isolierband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4A12B-6AB7-4EC9-8A38-766E37A7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96911F-F626-4E6F-B998-ABB4E34A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0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8FBDC2-5DB5-41B0-99C2-965641F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Ergebnisse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AFEB9-E44E-411F-88A2-2CBBD6C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8 Effekte</a:t>
            </a:r>
          </a:p>
          <a:p>
            <a:r>
              <a:rPr lang="de-CH" sz="2000" dirty="0"/>
              <a:t>Steuerung per IR</a:t>
            </a:r>
          </a:p>
          <a:p>
            <a:r>
              <a:rPr lang="de-CH" sz="2000" dirty="0"/>
              <a:t>3 Sensoren</a:t>
            </a:r>
          </a:p>
          <a:p>
            <a:r>
              <a:rPr lang="de-CH" sz="2000" dirty="0"/>
              <a:t>Snake möglich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9C567-2E22-4956-80D1-BE53D98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D28C3BB-973E-4D58-B59C-544CE3B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439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992A46-5178-46FA-BE95-38F6499A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drinnen, Boden, Tisch, Wand enthält.&#10;&#10;Automatisch generierte Beschreibung">
            <a:extLst>
              <a:ext uri="{FF2B5EF4-FFF2-40B4-BE49-F238E27FC236}">
                <a16:creationId xmlns:a16="http://schemas.microsoft.com/office/drawing/2014/main" id="{DFBECDC0-23E6-43FD-AEE4-3751BEE5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r="23586" b="2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8DD5D3-6850-4FE6-9810-77B40ED6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C51D9-5428-4C35-819F-4987711C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75906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6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1E64B8-9C97-40AC-84B3-59D0EC57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Lessons</a:t>
            </a:r>
            <a:br>
              <a:rPr lang="de-CH" sz="6000"/>
            </a:br>
            <a:r>
              <a:rPr lang="de-CH" sz="6000"/>
              <a:t>Learned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57FCB-BF7D-4D21-993D-76CC8DF1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endParaRPr lang="de-CH" sz="2000" dirty="0"/>
          </a:p>
          <a:p>
            <a:r>
              <a:rPr lang="de-CH" sz="2000" dirty="0"/>
              <a:t>Offene Schnittstellen</a:t>
            </a:r>
          </a:p>
          <a:p>
            <a:r>
              <a:rPr lang="de-CH" sz="2000" dirty="0"/>
              <a:t>Platz zum Löten</a:t>
            </a:r>
          </a:p>
          <a:p>
            <a:r>
              <a:rPr lang="de-CH" sz="2000" dirty="0" err="1"/>
              <a:t>Testing</a:t>
            </a:r>
            <a:endParaRPr lang="de-CH" sz="2000" dirty="0"/>
          </a:p>
          <a:p>
            <a:r>
              <a:rPr lang="de-CH" sz="2000" dirty="0" err="1"/>
              <a:t>Gitproject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2FEA0-3B3B-4F01-AF1F-C3AFAF95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B1EB2A-39CB-499E-AD62-B9F43230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14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E7435A-830D-43A6-9AA8-8EADF0C7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909733"/>
            <a:ext cx="10594571" cy="3886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Fazit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099105"/>
            <a:ext cx="10806546" cy="1755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01609-75CE-4CAA-9520-1CD1076BA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050133"/>
            <a:ext cx="232963" cy="1340860"/>
            <a:chOff x="56167" y="2050133"/>
            <a:chExt cx="232963" cy="134086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59900C35-2E02-41A0-ABB5-EA0BEB9FD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59">
              <a:extLst>
                <a:ext uri="{FF2B5EF4-FFF2-40B4-BE49-F238E27FC236}">
                  <a16:creationId xmlns:a16="http://schemas.microsoft.com/office/drawing/2014/main" id="{CBCF5FCB-4FA9-4595-90C2-9D063B5E4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AADA6C-3F63-4D4A-AF84-0ED447D0F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D3D59899-4DF2-4DE1-8EE8-1C8E1605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DA4C4CDA-3FC5-4A6A-BAFE-977CB614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A4016669-38F7-4F7F-AD2F-2BA576D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DA73A589-79D3-4A5A-9094-C3A69CF9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9">
              <a:extLst>
                <a:ext uri="{FF2B5EF4-FFF2-40B4-BE49-F238E27FC236}">
                  <a16:creationId xmlns:a16="http://schemas.microsoft.com/office/drawing/2014/main" id="{56EB2622-CE07-49D9-96DA-A27CD4969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F004B65-48B3-4E04-B12B-A42AE1BA7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5D51F45B-6911-4E9B-8F00-9F9016B8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CB57D3C-685E-4CF6-80E7-D6D2E8AA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2B7417D-88BA-4A07-A037-A598CA51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2581F91C-3245-4CC9-AE9C-20713201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8449BF09-F04A-412E-8CBA-D81F0F2AF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73FB0607-74E7-40F5-9196-F19E1AB74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263E7E3B-57A7-4E14-BC6E-F5888E6A9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EE6C892E-7464-4649-AFAC-8FCD23E5F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FEC3099C-1531-4B73-9DE7-B3B15ABE4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0D768EF6-7AE9-40DE-8CC0-901E573E1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6153FD2-D44D-43AE-B1F6-EB5737FF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01384"/>
            <a:ext cx="11371811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60EF56-A1A6-4588-9FA2-635A5958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55" y="6489819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3F3C43A-C670-4AC6-BB5B-B1996AD1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8610" y="6497129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94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A860F-016E-4590-8067-D684C71D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Einführung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77545E-7C5A-4186-947A-0CECC5E2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Grundidee : RGB-LED Cube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Eigene Effekte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Selbst geschriebener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/>
              <a:t>Einfach erweiterbar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2966B-900B-4388-9973-10D64825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EB82612-43B5-47F1-AB71-218DAA60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2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DE500-D417-4501-B57B-6037DB86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Hintergrund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81C84-81F3-4873-A82B-AC1F70FB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Idee</a:t>
            </a:r>
          </a:p>
          <a:p>
            <a:r>
              <a:rPr lang="de-CH" sz="2000" dirty="0"/>
              <a:t>Lösung im Code</a:t>
            </a:r>
          </a:p>
          <a:p>
            <a:r>
              <a:rPr lang="de-CH" sz="2000" dirty="0"/>
              <a:t>Box-Design</a:t>
            </a:r>
          </a:p>
          <a:p>
            <a:r>
              <a:rPr lang="de-CH" sz="2000" dirty="0"/>
              <a:t>Nicht nur Effekte</a:t>
            </a:r>
          </a:p>
          <a:p>
            <a:endParaRPr lang="de-CH" sz="2000" dirty="0"/>
          </a:p>
          <a:p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6832A-2E92-40F0-A74B-1A2CB851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95F6C4C-8A0C-42A1-B2CB-69D2A2F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9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23CBF6-4BAB-4C35-A50E-DC7FB2DB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rgb 8x8x8 led cube">
            <a:extLst>
              <a:ext uri="{FF2B5EF4-FFF2-40B4-BE49-F238E27FC236}">
                <a16:creationId xmlns:a16="http://schemas.microsoft.com/office/drawing/2014/main" id="{AC8FE594-838F-4210-91B8-FA682E437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6380" b="2"/>
          <a:stretch/>
        </p:blipFill>
        <p:spPr bwMode="auto">
          <a:xfrm>
            <a:off x="594360" y="576072"/>
            <a:ext cx="5175504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15EE4A-0141-4CE9-B605-BB672A15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197505-489F-4D0A-9799-0274A057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92875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56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FB824-D705-4066-8769-83D71E83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SPI und 74hc595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spi library arduino 74hc595">
            <a:extLst>
              <a:ext uri="{FF2B5EF4-FFF2-40B4-BE49-F238E27FC236}">
                <a16:creationId xmlns:a16="http://schemas.microsoft.com/office/drawing/2014/main" id="{EEAE47CF-3F8D-429C-82D0-E15731A46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r="-2" b="20410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244098-FD38-436F-BFF1-DC0CED3C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59031D-5BC3-4481-BE01-6056E832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1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0A432F-588A-480E-B37D-FCBF4113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Sensoren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Image result for arduino sensors">
            <a:extLst>
              <a:ext uri="{FF2B5EF4-FFF2-40B4-BE49-F238E27FC236}">
                <a16:creationId xmlns:a16="http://schemas.microsoft.com/office/drawing/2014/main" id="{E4B3E93E-6551-4434-B866-813383C89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-2" b="1389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798789-BD92-49F9-BA2F-43E49ED8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38C06-B5E7-4BE9-A730-9699157D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08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2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B28C22-B831-409C-BA2F-3E92CF2D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de-CH" sz="6000"/>
              <a:t>Implementation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1A76A-4AE6-4C74-8674-B25E57D1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09010"/>
            <a:ext cx="10258733" cy="3057328"/>
          </a:xfrm>
        </p:spPr>
        <p:txBody>
          <a:bodyPr anchor="ctr">
            <a:normAutofit/>
          </a:bodyPr>
          <a:lstStyle/>
          <a:p>
            <a:r>
              <a:rPr lang="de-CH" sz="2000" dirty="0"/>
              <a:t>Materialtest</a:t>
            </a:r>
          </a:p>
          <a:p>
            <a:r>
              <a:rPr lang="de-CH" sz="2000" dirty="0"/>
              <a:t>Schablone</a:t>
            </a:r>
          </a:p>
          <a:p>
            <a:r>
              <a:rPr lang="de-CH" sz="2000" dirty="0"/>
              <a:t>Zwei Platinen</a:t>
            </a:r>
          </a:p>
          <a:p>
            <a:r>
              <a:rPr lang="de-CH" sz="2000" dirty="0"/>
              <a:t>Plexiglas Haube (durchsichtig)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EF493-8B9B-4B65-B2C9-2BC1F84C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20.01.2020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D114A0-B0D9-4886-B980-F18EE5F0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246E-A524-4A44-96FC-6A4B955D943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51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90778C-4CA8-413C-9532-E95B1A4D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Materialtest</a:t>
            </a:r>
            <a:endParaRPr lang="en-US" sz="5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AD9D2FB-BDCD-43A6-B358-D939B29F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103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37472-E5DA-49F3-827B-B8C38775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3F1BF-31C0-4CCC-9E6A-F6ABA7A6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384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43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040E43-A4DE-46B6-9724-3CE3789F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808" y="1122363"/>
            <a:ext cx="5120640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Schablone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E2E1AA-FCC7-4C80-AD5D-341E9F49E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64808" y="73152"/>
            <a:ext cx="1178966" cy="232963"/>
            <a:chOff x="6464808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45A9BC78-B2A2-4EE8-918E-A0980A3C7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6B4C4EF-CD72-4C2A-AF9D-4AE3396C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462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F3F9387-E772-47C0-8EFF-60187605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272C286-4AD1-4B30-8B2E-956F1985B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967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8929639-54CA-43F0-B7FB-73B6C4E37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FF9CC1E-36C1-4F95-B488-90B3CD19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471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636A28A-DD6F-4893-ADF6-98944467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0D4C555-D791-4F9B-98BC-EF9B706D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897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02F52F8-932B-4EB1-A835-A729F43E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2211490-31FB-446C-A954-BD9E7A13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48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56037A67-611E-4259-B82F-778469D2A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97CB0E6-A613-4E52-9D74-E0A730598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940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72F6CBC-908D-428B-996E-7698ABA2E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22F6F6CC-2B33-404F-9226-267964229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445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603C3C50-3545-4D3F-AFB9-6693DBA66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81DFEA65-6A53-42D0-B43C-E83253D84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3949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E0A6F791-574E-491C-A2AC-49729C2E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70FF9C5B-20CC-4916-86B8-F44F009E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1454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9AA3AA5D-F560-4530-9097-757F6612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194DD1A-45E8-4A26-B4F8-8A916522D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8958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D77DE5-463D-4ED1-99B0-A4D359DD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r="-1" b="23386"/>
          <a:stretch/>
        </p:blipFill>
        <p:spPr>
          <a:xfrm>
            <a:off x="594360" y="576072"/>
            <a:ext cx="5175504" cy="552297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396609-4CB2-49EC-A1CE-A1E3548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556"/>
            <a:ext cx="2743200" cy="365125"/>
          </a:xfrm>
        </p:spPr>
        <p:txBody>
          <a:bodyPr/>
          <a:lstStyle/>
          <a:p>
            <a:r>
              <a:rPr lang="en-US" dirty="0"/>
              <a:t>20.01.2020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808C34-69E2-4952-BD50-38E5FD6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501667"/>
            <a:ext cx="2743200" cy="365125"/>
          </a:xfrm>
        </p:spPr>
        <p:txBody>
          <a:bodyPr/>
          <a:lstStyle/>
          <a:p>
            <a:fld id="{2AA0246E-A524-4A44-96FC-6A4B955D943D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93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146</Words>
  <Application>Microsoft Office PowerPoint</Application>
  <PresentationFormat>Breitbild</PresentationFormat>
  <Paragraphs>78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2 x 6 x 12 LED RGB Quader</vt:lpstr>
      <vt:lpstr>Einführung</vt:lpstr>
      <vt:lpstr>Hintergrund</vt:lpstr>
      <vt:lpstr>Idee</vt:lpstr>
      <vt:lpstr>SPI und 74hc595</vt:lpstr>
      <vt:lpstr>Sensoren</vt:lpstr>
      <vt:lpstr>Implementation</vt:lpstr>
      <vt:lpstr>Materialtest</vt:lpstr>
      <vt:lpstr>Schablone</vt:lpstr>
      <vt:lpstr>Eine Platine?</vt:lpstr>
      <vt:lpstr>Oder doch zwei?</vt:lpstr>
      <vt:lpstr>Das finish</vt:lpstr>
      <vt:lpstr>Probleme</vt:lpstr>
      <vt:lpstr>Ergebnisse</vt:lpstr>
      <vt:lpstr>Demo</vt:lpstr>
      <vt:lpstr>Lessons Learned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x 6 x 12 LED RGB Quader</dc:title>
  <dc:creator>Viktor Gsteiger</dc:creator>
  <cp:lastModifiedBy>Viktor Gsteiger</cp:lastModifiedBy>
  <cp:revision>2</cp:revision>
  <dcterms:created xsi:type="dcterms:W3CDTF">2020-01-19T08:52:48Z</dcterms:created>
  <dcterms:modified xsi:type="dcterms:W3CDTF">2020-01-19T09:00:56Z</dcterms:modified>
</cp:coreProperties>
</file>